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</p:sldIdLst>
  <p:sldSz cy="5143500" cx="9144000"/>
  <p:notesSz cx="6858000" cy="9144000"/>
  <p:embeddedFontLst>
    <p:embeddedFont>
      <p:font typeface="Average"/>
      <p:regular r:id="rId12"/>
    </p:embeddedFont>
    <p:embeddedFont>
      <p:font typeface="Oswald"/>
      <p:regular r:id="rId13"/>
      <p:bold r:id="rId1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Oswald-regular.fntdata"/><Relationship Id="rId12" Type="http://schemas.openxmlformats.org/officeDocument/2006/relationships/font" Target="fonts/Average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font" Target="fonts/Oswald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5b03b5f6f3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5b03b5f6f3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5b03b5f6f3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5b03b5f6f3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5b106dd5d6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5b106dd5d6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5b03b5f6f3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5b03b5f6f3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5b1018cc54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5b1018cc54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Google Shape;11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lat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Relationship Id="rId4" Type="http://schemas.openxmlformats.org/officeDocument/2006/relationships/image" Target="../media/image2.png"/><Relationship Id="rId9" Type="http://schemas.openxmlformats.org/officeDocument/2006/relationships/image" Target="../media/image4.png"/><Relationship Id="rId5" Type="http://schemas.openxmlformats.org/officeDocument/2006/relationships/image" Target="../media/image3.png"/><Relationship Id="rId6" Type="http://schemas.openxmlformats.org/officeDocument/2006/relationships/image" Target="../media/image1.png"/><Relationship Id="rId7" Type="http://schemas.openxmlformats.org/officeDocument/2006/relationships/image" Target="../media/image6.png"/><Relationship Id="rId8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Werewolf vs. Village</a:t>
            </a:r>
            <a:endParaRPr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5870950" y="4060250"/>
            <a:ext cx="27438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Cristina Ferrer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Oriol Soler</a:t>
            </a:r>
            <a:endParaRPr/>
          </a:p>
        </p:txBody>
      </p:sp>
      <p:sp>
        <p:nvSpPr>
          <p:cNvPr id="61" name="Google Shape;61;p13"/>
          <p:cNvSpPr txBox="1"/>
          <p:nvPr>
            <p:ph idx="1" type="subTitle"/>
          </p:nvPr>
        </p:nvSpPr>
        <p:spPr>
          <a:xfrm>
            <a:off x="2140050" y="3046075"/>
            <a:ext cx="48639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Web game adapted by card board game “Los hombres lobo de Castronegro”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Captura</a:t>
            </a:r>
            <a:endParaRPr/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725" y="1017713"/>
            <a:ext cx="8155326" cy="3954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Abstract</a:t>
            </a:r>
            <a:endParaRPr/>
          </a:p>
        </p:txBody>
      </p:sp>
      <p:sp>
        <p:nvSpPr>
          <p:cNvPr id="73" name="Google Shape;73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ca" sz="2100"/>
              <a:t>Web game adapted by card board game “Los hombres lobo de Castronegro”</a:t>
            </a:r>
            <a:endParaRPr sz="21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ca" sz="2100"/>
              <a:t>It is made with nodejs, socket.io, Mongodb, Firebase, jQuery and more </a:t>
            </a:r>
            <a:endParaRPr sz="2100"/>
          </a:p>
          <a:p>
            <a:pPr indent="-3619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ca" sz="2100"/>
              <a:t>There is no need to install anything other than the browser to play.</a:t>
            </a:r>
            <a:endParaRPr sz="2100"/>
          </a:p>
          <a:p>
            <a:pPr indent="-3619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ca" sz="2100"/>
              <a:t>In this game you will adapt a role and you will have to interpret the best you know.</a:t>
            </a:r>
            <a:endParaRPr sz="2100"/>
          </a:p>
          <a:p>
            <a:pPr indent="-3619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ca" sz="2100"/>
              <a:t>There are 10 unique roles with each one a special feature.</a:t>
            </a:r>
            <a:endParaRPr sz="2100"/>
          </a:p>
          <a:p>
            <a:pPr indent="-3619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ca" sz="2100"/>
              <a:t>Those who do their best, will win.</a:t>
            </a:r>
            <a:endParaRPr sz="2100"/>
          </a:p>
          <a:p>
            <a:pPr indent="-3619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ca" sz="2100"/>
              <a:t>Watch out the fool to not cheat you!</a:t>
            </a:r>
            <a:endParaRPr sz="21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Software used</a:t>
            </a:r>
            <a:endParaRPr/>
          </a:p>
        </p:txBody>
      </p:sp>
      <p:pic>
        <p:nvPicPr>
          <p:cNvPr id="79" name="Google Shape;7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3875" y="1335875"/>
            <a:ext cx="2441924" cy="149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57100" y="1227700"/>
            <a:ext cx="3063297" cy="164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1699" y="1227700"/>
            <a:ext cx="1590700" cy="1864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45800" y="3334437"/>
            <a:ext cx="1387400" cy="138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685000" y="3334413"/>
            <a:ext cx="1387400" cy="138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470675" y="3270100"/>
            <a:ext cx="1451725" cy="145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81999" y="2961849"/>
            <a:ext cx="2563793" cy="1759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1875" y="608150"/>
            <a:ext cx="8060227" cy="3927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4338" y="594388"/>
            <a:ext cx="8155326" cy="3954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